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6FCD-31D4-4B15-9C7C-3FC1F9292AF3}" type="datetimeFigureOut">
              <a:rPr lang="el-GR" smtClean="0"/>
              <a:t>6/12/2014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0F2B-0FEA-4AFD-8B04-39B3FCFEF99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/>
          <a:lstStyle/>
          <a:p>
            <a:r>
              <a:rPr lang="el-GR" dirty="0" smtClean="0"/>
              <a:t>Τα Χριστούγεννα πολλά παιδιά παίρνουν δώρα!</a:t>
            </a:r>
            <a:endParaRPr lang="el-GR" dirty="0"/>
          </a:p>
        </p:txBody>
      </p:sp>
      <p:pic>
        <p:nvPicPr>
          <p:cNvPr id="4" name="3 - Εικόνα" descr="pres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356992"/>
            <a:ext cx="4281898" cy="24216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/>
          <a:lstStyle/>
          <a:p>
            <a:r>
              <a:rPr lang="el-GR" dirty="0" smtClean="0"/>
              <a:t>Έμαθα τι κάνω όταν παίρνω ένα δώρο.</a:t>
            </a:r>
            <a:endParaRPr lang="el-GR" dirty="0"/>
          </a:p>
        </p:txBody>
      </p:sp>
      <p:pic>
        <p:nvPicPr>
          <p:cNvPr id="3" name="2 - Εικόνα" descr="presents-k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852936"/>
            <a:ext cx="28575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09634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Ένα δώρο μπορεί να είναι ένα κουτί με ωραίο περιτύλιγμα  ή μία σακούλα.</a:t>
            </a:r>
            <a:br>
              <a:rPr lang="el-GR" dirty="0" smtClean="0"/>
            </a:br>
            <a:r>
              <a:rPr lang="el-GR" dirty="0" smtClean="0"/>
              <a:t>Μέσα στο κουτί ή στη σακούλα μπορεί να υπάρχει ένα παιχνίδι, ένα βιβλίο ή ίσως και ρούχα.</a:t>
            </a:r>
            <a:endParaRPr lang="el-GR" dirty="0"/>
          </a:p>
        </p:txBody>
      </p:sp>
      <p:pic>
        <p:nvPicPr>
          <p:cNvPr id="3" name="2 - Εικόνα" descr="29051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797152"/>
            <a:ext cx="2016224" cy="1612980"/>
          </a:xfrm>
          <a:prstGeom prst="rect">
            <a:avLst/>
          </a:prstGeom>
        </p:spPr>
      </p:pic>
      <p:pic>
        <p:nvPicPr>
          <p:cNvPr id="4" name="3 - Εικόνα" descr="paidiko t-shi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429000"/>
            <a:ext cx="1872208" cy="1872208"/>
          </a:xfrm>
          <a:prstGeom prst="rect">
            <a:avLst/>
          </a:prstGeom>
        </p:spPr>
      </p:pic>
      <p:pic>
        <p:nvPicPr>
          <p:cNvPr id="5" name="4 - Εικόνα" descr="poems-clipart-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284984"/>
            <a:ext cx="2016224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/>
          </a:bodyPr>
          <a:lstStyle/>
          <a:p>
            <a:r>
              <a:rPr lang="el-GR" dirty="0" smtClean="0"/>
              <a:t>Τα δώρα συνήθως τοποθετούνται κάτω από το  χριστουγεννιάτικο δέντρο και μένουν εκεί μέχρι να έρθει η ώρα να τα ανοίξουμε.</a:t>
            </a:r>
            <a:endParaRPr lang="el-GR" dirty="0"/>
          </a:p>
        </p:txBody>
      </p:sp>
      <p:pic>
        <p:nvPicPr>
          <p:cNvPr id="3" name="2 - Εικόνα" descr="Χριστουγεννιάτικο-δέντρο-_4b0ac8c857203-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501008"/>
            <a:ext cx="2133600" cy="26822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/>
          <a:lstStyle/>
          <a:p>
            <a:r>
              <a:rPr lang="el-GR" dirty="0" smtClean="0"/>
              <a:t>Οι γονείς μου ή η οικογένειά μου μού λένε πότε είναι η ώρα για να ανοίξω το δώρο μου.</a:t>
            </a:r>
            <a:endParaRPr lang="el-GR" dirty="0"/>
          </a:p>
        </p:txBody>
      </p:sp>
      <p:pic>
        <p:nvPicPr>
          <p:cNvPr id="3" name="2 - Εικόνα" descr="ena_eyxaristo_arkei-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140968"/>
            <a:ext cx="4212468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/>
          <a:lstStyle/>
          <a:p>
            <a:r>
              <a:rPr lang="el-GR" dirty="0" smtClean="0"/>
              <a:t>Όταν ανοίξω το δώρο μου είναι ωραίο να πω «ΕΥΧΑΡΙΣΤΩ!»</a:t>
            </a:r>
            <a:endParaRPr lang="el-GR" dirty="0"/>
          </a:p>
        </p:txBody>
      </p:sp>
      <p:pic>
        <p:nvPicPr>
          <p:cNvPr id="3" name="2 - Εικόνα" descr="thank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429000"/>
            <a:ext cx="38100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/>
          <a:lstStyle/>
          <a:p>
            <a:r>
              <a:rPr lang="el-GR" dirty="0" smtClean="0"/>
              <a:t>Και άλλα παιδιά παίρνουν δώρα. Τα δώρα τους μπορεί να είναι κάτω από το χριστουγεννιάτικο δέντρο μαζί με το δικό μου.</a:t>
            </a:r>
            <a:endParaRPr lang="el-GR" dirty="0"/>
          </a:p>
        </p:txBody>
      </p:sp>
      <p:pic>
        <p:nvPicPr>
          <p:cNvPr id="3" name="2 - Εικόνα" descr="image02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861048"/>
            <a:ext cx="202692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/>
          <a:lstStyle/>
          <a:p>
            <a:r>
              <a:rPr lang="el-GR" dirty="0" smtClean="0"/>
              <a:t>Θα ξέρω ότι κάποιο δώρο είναι για μένα, όταν πάνω στο δώρο υπάρχει καρτούλα με το όνομά μου.</a:t>
            </a:r>
            <a:endParaRPr lang="el-GR" dirty="0"/>
          </a:p>
        </p:txBody>
      </p:sp>
      <p:pic>
        <p:nvPicPr>
          <p:cNvPr id="3" name="2 - Εικόνα" descr="20114131918805851024852569342X04133493g2D947t4TD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293096"/>
            <a:ext cx="1872208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r>
              <a:rPr lang="el-GR" dirty="0" smtClean="0"/>
              <a:t>Μπορώ να ανοίξω μόνο το δώρο που έχει καρτούλα με το όνομά μου.</a:t>
            </a:r>
            <a:endParaRPr lang="el-GR" dirty="0"/>
          </a:p>
        </p:txBody>
      </p:sp>
      <p:pic>
        <p:nvPicPr>
          <p:cNvPr id="3" name="2 - Εικόνα" descr="g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1" y="3861049"/>
            <a:ext cx="2520279" cy="244026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r>
              <a:rPr lang="el-GR" dirty="0" smtClean="0"/>
              <a:t>Οι άλλοι άνθρωποι ανοίγουν τα δώρα που έχουν το δικό τους όνομα.</a:t>
            </a:r>
            <a:endParaRPr lang="el-GR" dirty="0"/>
          </a:p>
        </p:txBody>
      </p:sp>
      <p:pic>
        <p:nvPicPr>
          <p:cNvPr id="3" name="2 - Εικόνα" descr="paidi_dinei_doro_590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005064"/>
            <a:ext cx="4495800" cy="205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152</Words>
  <Application>Microsoft Office PowerPoint</Application>
  <PresentationFormat>Προβολή στην οθόνη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Τα Χριστούγεννα πολλά παιδιά παίρνουν δώρα!</vt:lpstr>
      <vt:lpstr>Ένα δώρο μπορεί να είναι ένα κουτί με ωραίο περιτύλιγμα  ή μία σακούλα. Μέσα στο κουτί ή στη σακούλα μπορεί να υπάρχει ένα παιχνίδι, ένα βιβλίο ή ίσως και ρούχα.</vt:lpstr>
      <vt:lpstr>Τα δώρα συνήθως τοποθετούνται κάτω από το  χριστουγεννιάτικο δέντρο και μένουν εκεί μέχρι να έρθει η ώρα να τα ανοίξουμε.</vt:lpstr>
      <vt:lpstr>Οι γονείς μου ή η οικογένειά μου μού λένε πότε είναι η ώρα για να ανοίξω το δώρο μου.</vt:lpstr>
      <vt:lpstr>Όταν ανοίξω το δώρο μου είναι ωραίο να πω «ΕΥΧΑΡΙΣΤΩ!»</vt:lpstr>
      <vt:lpstr>Και άλλα παιδιά παίρνουν δώρα. Τα δώρα τους μπορεί να είναι κάτω από το χριστουγεννιάτικο δέντρο μαζί με το δικό μου.</vt:lpstr>
      <vt:lpstr>Θα ξέρω ότι κάποιο δώρο είναι για μένα, όταν πάνω στο δώρο υπάρχει καρτούλα με το όνομά μου.</vt:lpstr>
      <vt:lpstr>Μπορώ να ανοίξω μόνο το δώρο που έχει καρτούλα με το όνομά μου.</vt:lpstr>
      <vt:lpstr>Οι άλλοι άνθρωποι ανοίγουν τα δώρα που έχουν το δικό τους όνομα.</vt:lpstr>
      <vt:lpstr>Έμαθα τι κάνω όταν παίρνω ένα δώρο.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Χριστούγεννα πολλά παιδιά παίρνουν δώρα!</dc:title>
  <dc:creator>ΕΙΡΗΝΗ</dc:creator>
  <cp:lastModifiedBy>ΕΙΡΗΝΗ</cp:lastModifiedBy>
  <cp:revision>4</cp:revision>
  <dcterms:created xsi:type="dcterms:W3CDTF">2014-12-06T16:49:53Z</dcterms:created>
  <dcterms:modified xsi:type="dcterms:W3CDTF">2014-12-06T17:21:46Z</dcterms:modified>
</cp:coreProperties>
</file>