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5" r:id="rId8"/>
    <p:sldId id="263" r:id="rId9"/>
    <p:sldId id="274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50" d="100"/>
          <a:sy n="50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21E1-00E0-483C-AB52-077799D37394}" type="datetimeFigureOut">
              <a:rPr lang="el-GR" smtClean="0"/>
              <a:pPr/>
              <a:t>8/10/2014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E6361-06EE-4615-BA25-2A8EBB65958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Μερικές φορές νιώθω πολύ θυμωμένη!!</a:t>
            </a:r>
            <a:endParaRPr lang="el-GR" dirty="0"/>
          </a:p>
        </p:txBody>
      </p:sp>
      <p:pic>
        <p:nvPicPr>
          <p:cNvPr id="5" name="4 - Εικόνα" descr="angry-smi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789040"/>
            <a:ext cx="216024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Τι μπορώ να κάνω όταν είμαι θυμωμένη;;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Μπορώ να πάρω 3 βαθιές ανάσες και να μετρήσω από μέσα μου ως το 10!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Μπορώ να πω απλά ‘Θύμωσα!!!’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Μπορώ να κάτσω να συζητήσω με τους γονείς μου ή τις κυρίες μου γι’ αυτό που με έκανε να θυμώσω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Μπορώ επίσης να κάτσω λίγο μόνη μου να σκεφτώ</a:t>
            </a:r>
            <a:endParaRPr lang="el-GR" dirty="0"/>
          </a:p>
        </p:txBody>
      </p:sp>
      <p:pic>
        <p:nvPicPr>
          <p:cNvPr id="3" name="2 - Εικόνα" descr="DOC.20130812.1108078.thimomeno_400x2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005064"/>
            <a:ext cx="2664296" cy="199822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Ξέρω πως αν κάνω τη δουλειά μου σωστά, μετά θα μπορώ να παίξω το παιχνίδι που θέλω </a:t>
            </a:r>
            <a:endParaRPr lang="el-GR" dirty="0"/>
          </a:p>
        </p:txBody>
      </p:sp>
      <p:pic>
        <p:nvPicPr>
          <p:cNvPr id="3" name="2 - Εικόνα" descr="παιζ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293096"/>
            <a:ext cx="1844040" cy="158496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Μ’ αυτούς τους τρόπους μπορώ να μείνω ήρεμη, χωρίς να πληγώνω τον εαυτό μου ή τους άλλους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Τα νεύρα δε με βοηθάνε να λύσω το πρόβλημά μου!!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Νιώθω θυμωμένη όταν δε μπορώ να κάνω αυτό που θέλω!</a:t>
            </a:r>
            <a:endParaRPr lang="el-GR" dirty="0"/>
          </a:p>
        </p:txBody>
      </p:sp>
      <p:pic>
        <p:nvPicPr>
          <p:cNvPr id="3" name="2 - Εικόνα" descr="349595-imanges 124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077072"/>
            <a:ext cx="2232248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Νιώθω θυμωμένη όταν οι γονείς μου ή οι κυρίες μου μού λένε ότι δεν μπορώ να παίξω με κάποιο παιχνίδι τη στιγμή που το ζητάω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Θυμώνω όταν μου λένε όχι!</a:t>
            </a:r>
            <a:endParaRPr lang="el-GR" dirty="0"/>
          </a:p>
        </p:txBody>
      </p:sp>
      <p:pic>
        <p:nvPicPr>
          <p:cNvPr id="3" name="2 - Εικόνα" descr="article-2082818-0279A835000004B0-867_468x3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573016"/>
            <a:ext cx="356616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Θυμώνω επίσης όταν μου λένε να περιμένω!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Θυμώνω ακόμα και όταν μου λένε ότι πρέπει να τελειώσω πρώτα τις εργασίες μου για να παίξω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Όταν είμαι θυμωμένη δε θέλω να μιλάω στους γονείς μου ή στις κυρίες μου και τους κρατάω μούτρα!</a:t>
            </a:r>
            <a:endParaRPr lang="el-GR" dirty="0"/>
          </a:p>
        </p:txBody>
      </p:sp>
      <p:pic>
        <p:nvPicPr>
          <p:cNvPr id="4" name="3 - Εικόνα" descr="ang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645024"/>
            <a:ext cx="2376264" cy="2770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Όταν είμαι θυμωμένη τους λέω ότι δεν τους αγαπάω και ότι θέλω να φύγουν!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Επίσης, όταν θυμώνω φωνάζω </a:t>
            </a:r>
            <a:r>
              <a:rPr lang="el-GR" smtClean="0"/>
              <a:t>πολύ δυνατά!!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taylo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005063"/>
            <a:ext cx="2088232" cy="22644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224</Words>
  <Application>Microsoft Office PowerPoint</Application>
  <PresentationFormat>Προβολή στην οθόνη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Μερικές φορές νιώθω πολύ θυμωμένη!!</vt:lpstr>
      <vt:lpstr>Νιώθω θυμωμένη όταν δε μπορώ να κάνω αυτό που θέλω!</vt:lpstr>
      <vt:lpstr>Νιώθω θυμωμένη όταν οι γονείς μου ή οι κυρίες μου μού λένε ότι δεν μπορώ να παίξω με κάποιο παιχνίδι τη στιγμή που το ζητάω</vt:lpstr>
      <vt:lpstr>Θυμώνω όταν μου λένε όχι!</vt:lpstr>
      <vt:lpstr>Θυμώνω επίσης όταν μου λένε να περιμένω!</vt:lpstr>
      <vt:lpstr>Θυμώνω ακόμα και όταν μου λένε ότι πρέπει να τελειώσω πρώτα τις εργασίες μου για να παίξω</vt:lpstr>
      <vt:lpstr>Όταν είμαι θυμωμένη δε θέλω να μιλάω στους γονείς μου ή στις κυρίες μου και τους κρατάω μούτρα!</vt:lpstr>
      <vt:lpstr>Όταν είμαι θυμωμένη τους λέω ότι δεν τους αγαπάω και ότι θέλω να φύγουν!</vt:lpstr>
      <vt:lpstr>Επίσης, όταν θυμώνω φωνάζω πολύ δυνατά!!</vt:lpstr>
      <vt:lpstr>Τι μπορώ να κάνω όταν είμαι θυμωμένη;;</vt:lpstr>
      <vt:lpstr>Μπορώ να πάρω 3 βαθιές ανάσες και να μετρήσω από μέσα μου ως το 10!</vt:lpstr>
      <vt:lpstr>Μπορώ να πω απλά ‘Θύμωσα!!!’</vt:lpstr>
      <vt:lpstr>Μπορώ να κάτσω να συζητήσω με τους γονείς μου ή τις κυρίες μου γι’ αυτό που με έκανε να θυμώσω</vt:lpstr>
      <vt:lpstr>Μπορώ επίσης να κάτσω λίγο μόνη μου να σκεφτώ</vt:lpstr>
      <vt:lpstr>Ξέρω πως αν κάνω τη δουλειά μου σωστά, μετά θα μπορώ να παίξω το παιχνίδι που θέλω </vt:lpstr>
      <vt:lpstr>Μ’ αυτούς τους τρόπους μπορώ να μείνω ήρεμη, χωρίς να πληγώνω τον εαυτό μου ή τους άλλους</vt:lpstr>
      <vt:lpstr>Τα νεύρα δε με βοηθάνε να λύσω το πρόβλημά μου!!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Μερικές φορές νιώθω πολύ θυμωμένη!!</dc:title>
  <dc:creator>ΕΙΡΗΝΗ</dc:creator>
  <cp:lastModifiedBy>ΕΙΡΗΝΗ</cp:lastModifiedBy>
  <cp:revision>7</cp:revision>
  <dcterms:created xsi:type="dcterms:W3CDTF">2014-10-03T21:03:40Z</dcterms:created>
  <dcterms:modified xsi:type="dcterms:W3CDTF">2014-10-08T10:06:25Z</dcterms:modified>
</cp:coreProperties>
</file>